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78" r:id="rId2"/>
    <p:sldId id="261" r:id="rId3"/>
    <p:sldId id="272" r:id="rId4"/>
    <p:sldId id="271" r:id="rId5"/>
    <p:sldId id="273" r:id="rId6"/>
    <p:sldId id="274" r:id="rId7"/>
    <p:sldId id="275" r:id="rId8"/>
    <p:sldId id="279" r:id="rId9"/>
    <p:sldId id="276" r:id="rId10"/>
    <p:sldId id="280" r:id="rId11"/>
    <p:sldId id="281" r:id="rId12"/>
    <p:sldId id="27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58A3B-6077-4BC3-9973-FE32AD94B845}" type="datetimeFigureOut">
              <a:rPr lang="pl-PL" smtClean="0"/>
              <a:pPr/>
              <a:t>2018-04-09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A8C71-0E18-482A-9071-D1B7489D0EA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1277-9907-49CB-9C47-78A81921C840}" type="datetime1">
              <a:rPr lang="pl-PL" smtClean="0"/>
              <a:pPr/>
              <a:t>2018-04-09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29DC-B176-4F3C-89A8-3285F60F81E9}" type="datetime1">
              <a:rPr lang="pl-PL" smtClean="0"/>
              <a:pPr/>
              <a:t>2018-04-09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05AF-A6DB-480B-969E-4AC9FE01E4DF}" type="datetime1">
              <a:rPr lang="pl-PL" smtClean="0"/>
              <a:pPr/>
              <a:t>2018-04-09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3E32C-4A43-47AA-A5FC-A25C4094163E}" type="datetime1">
              <a:rPr lang="pl-PL" smtClean="0"/>
              <a:pPr/>
              <a:t>2018-04-09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5DEF-EF3C-43A9-A775-771A2F68D37A}" type="datetime1">
              <a:rPr lang="pl-PL" smtClean="0"/>
              <a:pPr/>
              <a:t>2018-04-09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5C24D-56C6-4C27-9175-46034E72E105}" type="datetime1">
              <a:rPr lang="pl-PL" smtClean="0"/>
              <a:pPr/>
              <a:t>2018-04-09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30F3-D147-4924-8765-05507F9903DC}" type="datetime1">
              <a:rPr lang="pl-PL" smtClean="0"/>
              <a:pPr/>
              <a:t>2018-04-09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573-C2E0-4731-8C92-C60A70540D08}" type="datetime1">
              <a:rPr lang="pl-PL" smtClean="0"/>
              <a:pPr/>
              <a:t>2018-04-09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88C5-AA2B-438D-9A25-8A4B318EF87B}" type="datetime1">
              <a:rPr lang="pl-PL" smtClean="0"/>
              <a:pPr/>
              <a:t>2018-04-09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F8EB-7EC2-44CE-A14F-9EB46A6DD4B6}" type="datetime1">
              <a:rPr lang="pl-PL" smtClean="0"/>
              <a:pPr/>
              <a:t>2018-04-09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E4BE974-BE10-4539-B9E8-9B5428A84F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CE088D3-512C-4C7E-98AA-5D831CAF029F}" type="datetime1">
              <a:rPr lang="pl-PL" smtClean="0"/>
              <a:pPr/>
              <a:t>2018-04-09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197C9E-7F10-45FE-BEAC-DD53E991BD7B}" type="datetime1">
              <a:rPr lang="pl-PL" smtClean="0"/>
              <a:pPr/>
              <a:t>2018-04-09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4BE974-BE10-4539-B9E8-9B5428A84FC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  <p:sndAc>
      <p:stSnd>
        <p:snd r:embed="rId13" name="camera.wav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8104" y="692696"/>
            <a:ext cx="331236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latin typeface="Bradley Hand ITC" pitchFamily="66" charset="0"/>
              </a:rPr>
              <a:t>FAJNA  LEKCJA</a:t>
            </a:r>
            <a:r>
              <a:rPr lang="pl-PL" sz="3600" dirty="0" smtClean="0">
                <a:latin typeface="Bradley Hand ITC" pitchFamily="66" charset="0"/>
              </a:rPr>
              <a:t/>
            </a:r>
            <a:br>
              <a:rPr lang="pl-PL" sz="3600" dirty="0" smtClean="0">
                <a:latin typeface="Bradley Hand ITC" pitchFamily="66" charset="0"/>
              </a:rPr>
            </a:br>
            <a:r>
              <a:rPr lang="pl-PL" dirty="0" smtClean="0">
                <a:latin typeface="Bradley Hand ITC" pitchFamily="66" charset="0"/>
              </a:rPr>
              <a:t>6 kwietnia 2018 4.       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96136" y="2420888"/>
            <a:ext cx="3168352" cy="3960440"/>
          </a:xfrm>
        </p:spPr>
        <p:txBody>
          <a:bodyPr anchor="ctr">
            <a:noAutofit/>
          </a:bodyPr>
          <a:lstStyle/>
          <a:p>
            <a:r>
              <a:rPr lang="pl-PL" sz="2400" dirty="0" smtClean="0">
                <a:solidFill>
                  <a:schemeClr val="tx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Uczniowie klasy </a:t>
            </a:r>
            <a:r>
              <a:rPr lang="pl-PL" sz="24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4 a  </a:t>
            </a:r>
          </a:p>
          <a:p>
            <a:r>
              <a:rPr lang="pl-PL" sz="2400" dirty="0" smtClean="0">
                <a:solidFill>
                  <a:schemeClr val="tx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na kameralnej wystawie </a:t>
            </a:r>
            <a:r>
              <a:rPr lang="pl-PL" sz="2000" dirty="0" smtClean="0">
                <a:solidFill>
                  <a:schemeClr val="tx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malarstwa współczesnego </a:t>
            </a:r>
          </a:p>
          <a:p>
            <a:r>
              <a:rPr lang="pl-PL" sz="2000" dirty="0" smtClean="0">
                <a:solidFill>
                  <a:schemeClr val="tx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oraz ceramiki </a:t>
            </a:r>
          </a:p>
          <a:p>
            <a:r>
              <a:rPr lang="pl-PL" sz="2400" dirty="0" smtClean="0">
                <a:solidFill>
                  <a:schemeClr val="tx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w  siedzibie </a:t>
            </a:r>
          </a:p>
          <a:p>
            <a:r>
              <a:rPr lang="pl-PL" sz="24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Koneckiego Stowarzyszenia Wspierania Przedsiębiorczości</a:t>
            </a:r>
            <a:endParaRPr lang="pl-PL" sz="2400" dirty="0">
              <a:solidFill>
                <a:srgbClr val="00B0F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Symbol zastępczy obrazu 6" descr="IMG_504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667" b="16667"/>
          <a:stretch>
            <a:fillRect/>
          </a:stretch>
        </p:blipFill>
        <p:spPr>
          <a:xfrm>
            <a:off x="251520" y="188640"/>
            <a:ext cx="5383441" cy="5455449"/>
          </a:xfrm>
          <a:ln w="63500">
            <a:solidFill>
              <a:schemeClr val="tx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1475656" y="623731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Andalus" pitchFamily="18" charset="-78"/>
                <a:cs typeface="Andalus" pitchFamily="18" charset="-78"/>
              </a:rPr>
              <a:t>Prowadzenie zajęć: Mariola Błaszczyk</a:t>
            </a:r>
            <a:endParaRPr lang="pl-PL" sz="1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5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60648"/>
            <a:ext cx="5760132" cy="3840088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  <p:pic>
        <p:nvPicPr>
          <p:cNvPr id="3" name="Obraz 2" descr="IMG_5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0668">
            <a:off x="291066" y="362239"/>
            <a:ext cx="4249451" cy="2832967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pic>
        <p:nvPicPr>
          <p:cNvPr id="4" name="Obraz 3" descr="IMG_5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852936"/>
            <a:ext cx="2526027" cy="3789040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pic>
        <p:nvPicPr>
          <p:cNvPr id="5" name="Obraz 4" descr="IMG_50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77352">
            <a:off x="4938295" y="4029031"/>
            <a:ext cx="3636404" cy="2424269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5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4320480" cy="6480720"/>
          </a:xfrm>
          <a:prstGeom prst="rect">
            <a:avLst/>
          </a:prstGeom>
        </p:spPr>
      </p:pic>
      <p:pic>
        <p:nvPicPr>
          <p:cNvPr id="4" name="Obraz 3" descr="IMG_5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5224">
            <a:off x="3199162" y="2006889"/>
            <a:ext cx="2670043" cy="4005064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pic>
        <p:nvPicPr>
          <p:cNvPr id="5" name="Obraz 4" descr="IMG_50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256" y="188639"/>
            <a:ext cx="3042592" cy="4563887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5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8352420" cy="5568280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3" name="pole tekstowe 2"/>
          <p:cNvSpPr txBox="1"/>
          <p:nvPr/>
        </p:nvSpPr>
        <p:spPr>
          <a:xfrm>
            <a:off x="395536" y="18864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Żegnając gościnne progi KSWP, obiecaliśmy sobie, że wkrótce ponownie tu zajrzymy, by wziąć udział w kolejnym ciekawym wydarzeniu artystycznym</a:t>
            </a:r>
            <a:endParaRPr lang="pl-PL" sz="2000" dirty="0">
              <a:solidFill>
                <a:schemeClr val="accent1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Obraz 5" descr="IMG_5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437112"/>
            <a:ext cx="3383868" cy="2255912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859216" cy="1498496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W pierwszym tygodniu kwietnia wybraliśmy się do  siedziby KSWP na kameralną wystawę malarstwa współczesnego  </a:t>
            </a:r>
            <a:b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pl-PL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oraz ceramiki.</a:t>
            </a:r>
            <a:endParaRPr lang="pl-PL" sz="2200" dirty="0">
              <a:solidFill>
                <a:schemeClr val="tx1">
                  <a:lumMod val="6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Obraz 2" descr="IMG_5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7488324" cy="4992216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859216" cy="149849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Autorem  energetycznych obrazów wykonanych na płótnie techniką akrylu był Kazimierz Witold Kielian, a oryginalne formy ceramiczne wyszły spod ręki Elizy </a:t>
            </a:r>
            <a:r>
              <a:rPr lang="pl-PL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Rajsz</a:t>
            </a:r>
            <a:r>
              <a:rPr lang="pl-PL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. Oboje artyści to nauczyciele Zespołu Państwowych Szkół Plastycznych w Kielcach.</a:t>
            </a:r>
            <a:endParaRPr lang="pl-PL" sz="2000" dirty="0">
              <a:solidFill>
                <a:schemeClr val="tx1">
                  <a:lumMod val="6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Obraz 2" descr="IMG_5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2092" y="1412776"/>
            <a:ext cx="3534139" cy="5301208"/>
          </a:xfrm>
          <a:prstGeom prst="rect">
            <a:avLst/>
          </a:prstGeom>
        </p:spPr>
      </p:pic>
      <p:pic>
        <p:nvPicPr>
          <p:cNvPr id="5" name="Obraz 4" descr="IMG_5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988840"/>
            <a:ext cx="3239852" cy="2159902"/>
          </a:xfrm>
          <a:prstGeom prst="rect">
            <a:avLst/>
          </a:prstGeom>
        </p:spPr>
      </p:pic>
      <p:pic>
        <p:nvPicPr>
          <p:cNvPr id="6" name="Obraz 5" descr="IMG_50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437112"/>
            <a:ext cx="3131840" cy="2087894"/>
          </a:xfrm>
          <a:prstGeom prst="rect">
            <a:avLst/>
          </a:prstGeom>
        </p:spPr>
      </p:pic>
      <p:pic>
        <p:nvPicPr>
          <p:cNvPr id="7" name="Obraz 6" descr="IMG_50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284984"/>
            <a:ext cx="2237995" cy="3356992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5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8676456" cy="5784304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5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60648"/>
            <a:ext cx="3510136" cy="5265204"/>
          </a:xfrm>
          <a:prstGeom prst="rect">
            <a:avLst/>
          </a:prstGeom>
        </p:spPr>
      </p:pic>
      <p:pic>
        <p:nvPicPr>
          <p:cNvPr id="3" name="Obraz 2" descr="IMG_5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4968553" cy="3312368"/>
          </a:xfrm>
          <a:prstGeom prst="rect">
            <a:avLst/>
          </a:prstGeom>
        </p:spPr>
      </p:pic>
      <p:pic>
        <p:nvPicPr>
          <p:cNvPr id="5" name="Obraz 4" descr="IMG_5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645024"/>
            <a:ext cx="4499992" cy="2999995"/>
          </a:xfrm>
          <a:prstGeom prst="rect">
            <a:avLst/>
          </a:prstGeom>
        </p:spPr>
      </p:pic>
      <p:pic>
        <p:nvPicPr>
          <p:cNvPr id="7" name="Obraz 6" descr="IMG_50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5085184"/>
            <a:ext cx="2375756" cy="1583837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_5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5508611" cy="3672408"/>
          </a:xfrm>
          <a:prstGeom prst="rect">
            <a:avLst/>
          </a:prstGeom>
        </p:spPr>
      </p:pic>
      <p:pic>
        <p:nvPicPr>
          <p:cNvPr id="4" name="Obraz 3" descr="IMG_5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88640"/>
            <a:ext cx="2784310" cy="4176464"/>
          </a:xfrm>
          <a:prstGeom prst="rect">
            <a:avLst/>
          </a:prstGeom>
        </p:spPr>
      </p:pic>
      <p:pic>
        <p:nvPicPr>
          <p:cNvPr id="5" name="Obraz 4" descr="IMG_5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861048"/>
            <a:ext cx="4139952" cy="2759968"/>
          </a:xfrm>
          <a:prstGeom prst="rect">
            <a:avLst/>
          </a:prstGeom>
        </p:spPr>
      </p:pic>
      <p:pic>
        <p:nvPicPr>
          <p:cNvPr id="7" name="Obraz 6" descr="IMG_50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077072"/>
            <a:ext cx="3707904" cy="2471936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5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8748972" cy="5832648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5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8784468" cy="5856312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5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89249"/>
            <a:ext cx="3600400" cy="5400599"/>
          </a:xfrm>
          <a:prstGeom prst="rect">
            <a:avLst/>
          </a:prstGeom>
        </p:spPr>
      </p:pic>
      <p:pic>
        <p:nvPicPr>
          <p:cNvPr id="3" name="Obraz 2" descr="IMG_5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37236">
            <a:off x="5504794" y="3171094"/>
            <a:ext cx="2195865" cy="3293797"/>
          </a:xfrm>
          <a:prstGeom prst="rect">
            <a:avLst/>
          </a:prstGeom>
        </p:spPr>
      </p:pic>
      <p:pic>
        <p:nvPicPr>
          <p:cNvPr id="4" name="Obraz 3" descr="IMG_50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88640"/>
            <a:ext cx="2088232" cy="3132348"/>
          </a:xfrm>
          <a:prstGeom prst="rect">
            <a:avLst/>
          </a:prstGeom>
        </p:spPr>
      </p:pic>
      <p:pic>
        <p:nvPicPr>
          <p:cNvPr id="5" name="Obraz 4" descr="IMG_50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573016"/>
            <a:ext cx="2045973" cy="3068960"/>
          </a:xfrm>
          <a:prstGeom prst="rect">
            <a:avLst/>
          </a:prstGeom>
        </p:spPr>
      </p:pic>
      <p:pic>
        <p:nvPicPr>
          <p:cNvPr id="6" name="Obraz 5" descr="IMG_50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0326" y="4365104"/>
            <a:ext cx="1488166" cy="2232248"/>
          </a:xfrm>
          <a:prstGeom prst="rect">
            <a:avLst/>
          </a:prstGeom>
        </p:spPr>
      </p:pic>
      <p:pic>
        <p:nvPicPr>
          <p:cNvPr id="7" name="Obraz 6" descr="IMG_50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188640"/>
            <a:ext cx="2232248" cy="3348372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E974-BE10-4539-B9E8-9B5428A84FC9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394</TotalTime>
  <Words>106</Words>
  <Application>Microsoft Office PowerPoint</Application>
  <PresentationFormat>Pokaz na ekranie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Techniczny</vt:lpstr>
      <vt:lpstr>FAJNA  LEKCJA 6 kwietnia 2018 4.         </vt:lpstr>
      <vt:lpstr>W pierwszym tygodniu kwietnia wybraliśmy się do  siedziby KSWP na kameralną wystawę malarstwa współczesnego   oraz ceramiki.</vt:lpstr>
      <vt:lpstr>Autorem  energetycznych obrazów wykonanych na płótnie techniką akrylu był Kazimierz Witold Kielian, a oryginalne formy ceramiczne wyszły spod ręki Elizy Rajsz. Oboje artyści to nauczyciele Zespołu Państwowych Szkół Plastycznych w Kielcach.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półrocze uczniów klasy 4 a w obiektywie    2017/2018               Wychowawca klasy: Mariola Błaszczyk</dc:title>
  <dc:creator>Mariola</dc:creator>
  <cp:lastModifiedBy>Mariola</cp:lastModifiedBy>
  <cp:revision>96</cp:revision>
  <dcterms:created xsi:type="dcterms:W3CDTF">2018-03-07T18:43:22Z</dcterms:created>
  <dcterms:modified xsi:type="dcterms:W3CDTF">2018-04-09T17:40:43Z</dcterms:modified>
</cp:coreProperties>
</file>